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14" r:id="rId5"/>
    <p:sldId id="329" r:id="rId6"/>
    <p:sldId id="334" r:id="rId7"/>
    <p:sldId id="343" r:id="rId8"/>
    <p:sldId id="339" r:id="rId9"/>
    <p:sldId id="341" r:id="rId10"/>
    <p:sldId id="322" r:id="rId11"/>
    <p:sldId id="338" r:id="rId12"/>
    <p:sldId id="328" r:id="rId13"/>
    <p:sldId id="33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9B54A-E744-A0D9-6BBB-BD8660516D42}" v="63" dt="2024-04-08T07:40:08.233"/>
    <p1510:client id="{23902707-83C7-0501-95B0-7C3490D4F050}" v="107" dt="2024-04-08T05:36:57.392"/>
    <p1510:client id="{28B00548-A3C8-74FA-87C8-A5CDE610123B}" v="16" dt="2024-04-08T05:38:13.214"/>
    <p1510:client id="{643B4DF5-9F79-ED5D-4E39-A49C6C773208}" v="206" dt="2024-04-08T02:38:44.234"/>
    <p1510:client id="{8B82DD50-AC01-3A35-F946-BAA75E488EC1}" v="1019" dt="2024-04-07T17:57:59.714"/>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5" autoAdjust="0"/>
    <p:restoredTop sz="95394" autoAdjust="0"/>
  </p:normalViewPr>
  <p:slideViewPr>
    <p:cSldViewPr snapToGrid="0">
      <p:cViewPr>
        <p:scale>
          <a:sx n="100" d="100"/>
          <a:sy n="100" d="100"/>
        </p:scale>
        <p:origin x="216" y="-54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4/8/2024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13</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460106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dirty="0"/>
              <a:t>Click icon to add picture</a:t>
            </a:r>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unity.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pngaaa.com/detail/2304710" TargetMode="External"/><Relationship Id="rId5" Type="http://schemas.openxmlformats.org/officeDocument/2006/relationships/hyperlink" Target="https://www.freeiconspng.com/images/angry-birds-png" TargetMode="External"/><Relationship Id="rId4" Type="http://schemas.openxmlformats.org/officeDocument/2006/relationships/hyperlink" Target="https://learn.microsoft.com/en-us/dotnet/cshar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PwYD6VhSKxC4nIYaA-UXFvdhMY-7ejYM/view"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www.linkedin.com/in/arunabha-mishra-a35128245/" TargetMode="External"/><Relationship Id="rId4" Type="http://schemas.openxmlformats.org/officeDocument/2006/relationships/hyperlink" Target="https://github.com/MishraJi-Devloper/Flappy-Bir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82FDB2-ADF2-E4B6-EDDB-472529109049}"/>
              </a:ext>
            </a:extLst>
          </p:cNvPr>
          <p:cNvSpPr txBox="1"/>
          <p:nvPr/>
        </p:nvSpPr>
        <p:spPr>
          <a:xfrm>
            <a:off x="748082" y="4827218"/>
            <a:ext cx="45380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cs typeface="Arial"/>
              </a:rPr>
              <a:t>BY ARUNABHA MISHRA </a:t>
            </a:r>
          </a:p>
          <a:p>
            <a:r>
              <a:rPr lang="en-US" sz="2400" b="1" dirty="0">
                <a:solidFill>
                  <a:schemeClr val="bg1"/>
                </a:solidFill>
                <a:cs typeface="Arial"/>
              </a:rPr>
              <a:t>      SAHIL SARASWAT</a:t>
            </a:r>
          </a:p>
        </p:txBody>
      </p:sp>
      <p:sp>
        <p:nvSpPr>
          <p:cNvPr id="8" name="Title 7">
            <a:extLst>
              <a:ext uri="{FF2B5EF4-FFF2-40B4-BE49-F238E27FC236}">
                <a16:creationId xmlns:a16="http://schemas.microsoft.com/office/drawing/2014/main" id="{F9A47493-5494-8E87-9F7F-CE715C02DDBC}"/>
              </a:ext>
            </a:extLst>
          </p:cNvPr>
          <p:cNvSpPr>
            <a:spLocks noGrp="1"/>
          </p:cNvSpPr>
          <p:nvPr>
            <p:ph type="ctrTitle"/>
          </p:nvPr>
        </p:nvSpPr>
        <p:spPr>
          <a:xfrm>
            <a:off x="748555" y="629469"/>
            <a:ext cx="9023750" cy="2603254"/>
          </a:xfrm>
        </p:spPr>
        <p:txBody>
          <a:bodyPr/>
          <a:lstStyle/>
          <a:p>
            <a:r>
              <a:rPr lang="en-US" sz="3600" dirty="0"/>
              <a:t>2ND SEM PROJECT ON GAME DEVELOPMENT USING UNITY</a:t>
            </a:r>
          </a:p>
        </p:txBody>
      </p:sp>
      <p:sp>
        <p:nvSpPr>
          <p:cNvPr id="11" name="TextBox 10">
            <a:extLst>
              <a:ext uri="{FF2B5EF4-FFF2-40B4-BE49-F238E27FC236}">
                <a16:creationId xmlns:a16="http://schemas.microsoft.com/office/drawing/2014/main" id="{DE914560-5A29-12AC-CC33-DA2AB75E8F87}"/>
              </a:ext>
            </a:extLst>
          </p:cNvPr>
          <p:cNvSpPr txBox="1"/>
          <p:nvPr/>
        </p:nvSpPr>
        <p:spPr>
          <a:xfrm>
            <a:off x="7658100" y="4832437"/>
            <a:ext cx="3073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cs typeface="Arial"/>
              </a:rPr>
              <a:t>UID – 23BCB10026</a:t>
            </a:r>
            <a:endParaRPr lang="en-US">
              <a:solidFill>
                <a:schemeClr val="bg1"/>
              </a:solidFill>
              <a:cs typeface="Arial"/>
            </a:endParaRPr>
          </a:p>
          <a:p>
            <a:r>
              <a:rPr lang="en-US" b="1" dirty="0">
                <a:solidFill>
                  <a:schemeClr val="bg1"/>
                </a:solidFill>
                <a:cs typeface="Arial"/>
              </a:rPr>
              <a:t>         23BCB10079</a:t>
            </a:r>
          </a:p>
        </p:txBody>
      </p:sp>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175618"/>
            <a:ext cx="10002589" cy="3657600"/>
          </a:xfrm>
        </p:spPr>
        <p:txBody>
          <a:bodyPr/>
          <a:lstStyle/>
          <a:p>
            <a:r>
              <a:rPr lang="en-US" dirty="0"/>
              <a:t>Thank you</a:t>
            </a:r>
          </a:p>
        </p:txBody>
      </p:sp>
      <p:sp>
        <p:nvSpPr>
          <p:cNvPr id="3" name="Subtitle 2">
            <a:extLst>
              <a:ext uri="{FF2B5EF4-FFF2-40B4-BE49-F238E27FC236}">
                <a16:creationId xmlns:a16="http://schemas.microsoft.com/office/drawing/2014/main" id="{8CFA4869-4108-EB15-4EB0-B65C291C5D97}"/>
              </a:ext>
            </a:extLst>
          </p:cNvPr>
          <p:cNvSpPr>
            <a:spLocks noGrp="1"/>
          </p:cNvSpPr>
          <p:nvPr>
            <p:ph type="subTitle" idx="1"/>
          </p:nvPr>
        </p:nvSpPr>
        <p:spPr>
          <a:xfrm>
            <a:off x="811185" y="4365445"/>
            <a:ext cx="7000972" cy="2135246"/>
          </a:xfrm>
        </p:spPr>
        <p:txBody>
          <a:bodyPr vert="horz" lIns="0" tIns="0" rIns="0" bIns="0" rtlCol="0" anchor="t">
            <a:noAutofit/>
          </a:bodyPr>
          <a:lstStyle/>
          <a:p>
            <a:r>
              <a:rPr lang="en-US" dirty="0"/>
              <a:t>Arunabha Mishra</a:t>
            </a:r>
          </a:p>
          <a:p>
            <a:r>
              <a:rPr lang="en-US" dirty="0"/>
              <a:t>+91-8710065649</a:t>
            </a:r>
          </a:p>
          <a:p>
            <a:r>
              <a:rPr lang="en-US" dirty="0"/>
              <a:t>Arunabhamishra39@gmail.com</a:t>
            </a:r>
          </a:p>
          <a:p>
            <a:r>
              <a:rPr lang="en-US" b="0" dirty="0">
                <a:ea typeface="+mj-lt"/>
                <a:cs typeface="+mj-lt"/>
              </a:rPr>
              <a:t>www.linkedin.com/in/arunabha-mishra-a35128245/</a:t>
            </a:r>
            <a:endParaRPr lang="en-US" dirty="0"/>
          </a:p>
        </p:txBody>
      </p:sp>
    </p:spTree>
    <p:extLst>
      <p:ext uri="{BB962C8B-B14F-4D97-AF65-F5344CB8AC3E}">
        <p14:creationId xmlns:p14="http://schemas.microsoft.com/office/powerpoint/2010/main" val="378450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811185" y="621973"/>
            <a:ext cx="6400800" cy="1828800"/>
          </a:xfrm>
        </p:spPr>
        <p:txBody>
          <a:bodyPr/>
          <a:lstStyle/>
          <a:p>
            <a:r>
              <a:rPr lang="en-US" dirty="0"/>
              <a:t>PRESENTATION FLOW</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811185" y="2774786"/>
            <a:ext cx="6400800" cy="3257550"/>
          </a:xfrm>
        </p:spPr>
        <p:txBody>
          <a:bodyPr/>
          <a:lstStyle/>
          <a:p>
            <a:r>
              <a:rPr lang="en-US" dirty="0"/>
              <a:t>Introduction</a:t>
            </a:r>
          </a:p>
          <a:p>
            <a:r>
              <a:rPr lang="en-US" dirty="0"/>
              <a:t>Building confidence</a:t>
            </a:r>
          </a:p>
          <a:p>
            <a:r>
              <a:rPr lang="en-US" dirty="0"/>
              <a:t>Engaging the audience</a:t>
            </a:r>
          </a:p>
          <a:p>
            <a:r>
              <a:rPr lang="en-US" dirty="0"/>
              <a:t>Visual aids</a:t>
            </a:r>
          </a:p>
          <a:p>
            <a:r>
              <a:rPr lang="en-US" dirty="0"/>
              <a:t>Final tips &amp; takeaways</a:t>
            </a:r>
          </a:p>
          <a:p>
            <a:endParaRPr lang="en-US" dirty="0"/>
          </a:p>
        </p:txBody>
      </p:sp>
    </p:spTree>
    <p:extLst>
      <p:ext uri="{BB962C8B-B14F-4D97-AF65-F5344CB8AC3E}">
        <p14:creationId xmlns:p14="http://schemas.microsoft.com/office/powerpoint/2010/main" val="429486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rogramming data on computer monitor">
            <a:extLst>
              <a:ext uri="{FF2B5EF4-FFF2-40B4-BE49-F238E27FC236}">
                <a16:creationId xmlns:a16="http://schemas.microsoft.com/office/drawing/2014/main" id="{FC88E092-C031-CF3B-FF9B-D16CC9261519}"/>
              </a:ext>
            </a:extLst>
          </p:cNvPr>
          <p:cNvPicPr>
            <a:picLocks noGrp="1" noChangeAspect="1"/>
          </p:cNvPicPr>
          <p:nvPr>
            <p:ph type="pic" sz="quarter" idx="15"/>
          </p:nvPr>
        </p:nvPicPr>
        <p:blipFill>
          <a:blip r:embed="rId3"/>
          <a:srcRect l="16690" r="16690"/>
          <a:stretch/>
        </p:blipFill>
        <p:spPr/>
      </p:pic>
      <p:sp>
        <p:nvSpPr>
          <p:cNvPr id="6" name="TextBox 5">
            <a:extLst>
              <a:ext uri="{FF2B5EF4-FFF2-40B4-BE49-F238E27FC236}">
                <a16:creationId xmlns:a16="http://schemas.microsoft.com/office/drawing/2014/main" id="{A1BE36BC-70A2-58E8-4706-1C9207718DCC}"/>
              </a:ext>
            </a:extLst>
          </p:cNvPr>
          <p:cNvSpPr txBox="1"/>
          <p:nvPr/>
        </p:nvSpPr>
        <p:spPr>
          <a:xfrm>
            <a:off x="952896" y="609853"/>
            <a:ext cx="27208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bg1"/>
                </a:solidFill>
                <a:cs typeface="Arial"/>
              </a:rPr>
              <a:t>INTRODUCTION</a:t>
            </a:r>
          </a:p>
        </p:txBody>
      </p:sp>
      <p:sp>
        <p:nvSpPr>
          <p:cNvPr id="7" name="TextBox 6">
            <a:extLst>
              <a:ext uri="{FF2B5EF4-FFF2-40B4-BE49-F238E27FC236}">
                <a16:creationId xmlns:a16="http://schemas.microsoft.com/office/drawing/2014/main" id="{D288C8E2-23D6-C456-B47C-2B3A181116C8}"/>
              </a:ext>
            </a:extLst>
          </p:cNvPr>
          <p:cNvSpPr txBox="1"/>
          <p:nvPr/>
        </p:nvSpPr>
        <p:spPr>
          <a:xfrm>
            <a:off x="757730" y="1717428"/>
            <a:ext cx="66519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ECECEC"/>
                </a:solidFill>
                <a:latin typeface="Comic Sans MS"/>
                <a:ea typeface="Söhne"/>
                <a:cs typeface="Söhne"/>
              </a:rPr>
              <a:t>Welcome to </a:t>
            </a:r>
            <a:r>
              <a:rPr lang="en-US" b="1" i="1" u="sng" dirty="0">
                <a:solidFill>
                  <a:srgbClr val="ECECEC"/>
                </a:solidFill>
                <a:latin typeface="Comic Sans MS"/>
                <a:ea typeface="Söhne"/>
                <a:cs typeface="Söhne"/>
              </a:rPr>
              <a:t>Flappy Bird </a:t>
            </a:r>
            <a:r>
              <a:rPr lang="en-US" b="1" u="sng" dirty="0">
                <a:solidFill>
                  <a:srgbClr val="ECECEC"/>
                </a:solidFill>
                <a:latin typeface="Comic Sans MS"/>
                <a:ea typeface="Söhne"/>
                <a:cs typeface="Söhne"/>
              </a:rPr>
              <a:t>Game</a:t>
            </a:r>
            <a:r>
              <a:rPr lang="en-US" b="1" dirty="0">
                <a:solidFill>
                  <a:srgbClr val="ECECEC"/>
                </a:solidFill>
                <a:latin typeface="Comic Sans MS"/>
                <a:ea typeface="Söhne"/>
                <a:cs typeface="Söhne"/>
              </a:rPr>
              <a:t>, a thrilling 2D mobile game designed to captivate players with its addictive gameplay and vibrant visuals. Guide your feathered friend through a maze of obstacles, testing your reflexes and skills as you soar to new heights. With intuitive touch controls and engaging challenges, Flappy Bird promises endless entertainment for players of all ages. Get ready to experience the excitement of Flappy Bird!</a:t>
            </a:r>
            <a:endParaRPr lang="en-US" b="1" dirty="0">
              <a:latin typeface="Comic Sans MS"/>
            </a:endParaRPr>
          </a:p>
        </p:txBody>
      </p:sp>
    </p:spTree>
    <p:extLst>
      <p:ext uri="{BB962C8B-B14F-4D97-AF65-F5344CB8AC3E}">
        <p14:creationId xmlns:p14="http://schemas.microsoft.com/office/powerpoint/2010/main" val="119822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23E39A-8268-BFE6-0024-93152D5E84E9}"/>
              </a:ext>
            </a:extLst>
          </p:cNvPr>
          <p:cNvSpPr txBox="1"/>
          <p:nvPr/>
        </p:nvSpPr>
        <p:spPr>
          <a:xfrm>
            <a:off x="937886" y="570456"/>
            <a:ext cx="427763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cs typeface="Arial"/>
              </a:rPr>
              <a:t>TOOLS AND COMPONENTS</a:t>
            </a:r>
          </a:p>
        </p:txBody>
      </p:sp>
      <p:sp>
        <p:nvSpPr>
          <p:cNvPr id="7" name="TextBox 6">
            <a:extLst>
              <a:ext uri="{FF2B5EF4-FFF2-40B4-BE49-F238E27FC236}">
                <a16:creationId xmlns:a16="http://schemas.microsoft.com/office/drawing/2014/main" id="{75C76438-92BF-4F71-FB11-D258A91D03A3}"/>
              </a:ext>
            </a:extLst>
          </p:cNvPr>
          <p:cNvSpPr txBox="1"/>
          <p:nvPr/>
        </p:nvSpPr>
        <p:spPr>
          <a:xfrm>
            <a:off x="941018" y="2123162"/>
            <a:ext cx="3937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n-US" sz="2400" dirty="0">
                <a:solidFill>
                  <a:schemeClr val="bg1"/>
                </a:solidFill>
                <a:cs typeface="Arial"/>
                <a:hlinkClick r:id="rId3">
                  <a:extLst>
                    <a:ext uri="{A12FA001-AC4F-418D-AE19-62706E023703}">
                      <ahyp:hlinkClr xmlns:ahyp="http://schemas.microsoft.com/office/drawing/2018/hyperlinkcolor" val="tx"/>
                    </a:ext>
                  </a:extLst>
                </a:hlinkClick>
              </a:rPr>
              <a:t>UNITY</a:t>
            </a:r>
            <a:endParaRPr lang="en-US" sz="2400" dirty="0">
              <a:solidFill>
                <a:schemeClr val="bg1"/>
              </a:solidFill>
              <a:cs typeface="Arial"/>
            </a:endParaRPr>
          </a:p>
          <a:p>
            <a:pPr marL="457200" indent="-457200">
              <a:buFont typeface="Arial"/>
              <a:buChar char="•"/>
            </a:pPr>
            <a:r>
              <a:rPr lang="en-US" sz="2400" dirty="0">
                <a:solidFill>
                  <a:schemeClr val="bg1"/>
                </a:solidFill>
                <a:cs typeface="Arial"/>
                <a:hlinkClick r:id="rId4">
                  <a:extLst>
                    <a:ext uri="{A12FA001-AC4F-418D-AE19-62706E023703}">
                      <ahyp:hlinkClr xmlns:ahyp="http://schemas.microsoft.com/office/drawing/2018/hyperlinkcolor" val="tx"/>
                    </a:ext>
                  </a:extLst>
                </a:hlinkClick>
              </a:rPr>
              <a:t>C# Language</a:t>
            </a:r>
          </a:p>
          <a:p>
            <a:pPr marL="457200" indent="-457200">
              <a:buFont typeface="Arial"/>
              <a:buChar char="•"/>
            </a:pPr>
            <a:r>
              <a:rPr lang="en-US" sz="2400" dirty="0">
                <a:solidFill>
                  <a:schemeClr val="bg1"/>
                </a:solidFill>
                <a:cs typeface="Arial"/>
                <a:hlinkClick r:id="rId5">
                  <a:extLst>
                    <a:ext uri="{A12FA001-AC4F-418D-AE19-62706E023703}">
                      <ahyp:hlinkClr xmlns:ahyp="http://schemas.microsoft.com/office/drawing/2018/hyperlinkcolor" val="tx"/>
                    </a:ext>
                  </a:extLst>
                </a:hlinkClick>
              </a:rPr>
              <a:t>Angry Bird</a:t>
            </a:r>
          </a:p>
          <a:p>
            <a:pPr marL="457200" indent="-457200">
              <a:buFont typeface="Arial"/>
              <a:buChar char="•"/>
            </a:pPr>
            <a:r>
              <a:rPr lang="en-US" sz="2400" dirty="0">
                <a:solidFill>
                  <a:schemeClr val="bg1"/>
                </a:solidFill>
                <a:cs typeface="Arial"/>
                <a:hlinkClick r:id="rId6">
                  <a:extLst>
                    <a:ext uri="{A12FA001-AC4F-418D-AE19-62706E023703}">
                      <ahyp:hlinkClr xmlns:ahyp="http://schemas.microsoft.com/office/drawing/2018/hyperlinkcolor" val="tx"/>
                    </a:ext>
                  </a:extLst>
                </a:hlinkClick>
              </a:rPr>
              <a:t>Pipe</a:t>
            </a:r>
            <a:endParaRPr lang="en-US" sz="2400" dirty="0">
              <a:solidFill>
                <a:schemeClr val="bg1"/>
              </a:solidFill>
              <a:cs typeface="Arial"/>
            </a:endParaRPr>
          </a:p>
        </p:txBody>
      </p:sp>
    </p:spTree>
    <p:extLst>
      <p:ext uri="{BB962C8B-B14F-4D97-AF65-F5344CB8AC3E}">
        <p14:creationId xmlns:p14="http://schemas.microsoft.com/office/powerpoint/2010/main" val="416707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3C3771-C0CC-A75D-C3B4-72F184F59050}"/>
              </a:ext>
            </a:extLst>
          </p:cNvPr>
          <p:cNvSpPr>
            <a:spLocks noGrp="1"/>
          </p:cNvSpPr>
          <p:nvPr>
            <p:ph type="title"/>
          </p:nvPr>
        </p:nvSpPr>
        <p:spPr>
          <a:xfrm>
            <a:off x="4953000" y="621972"/>
            <a:ext cx="6400800" cy="826718"/>
          </a:xfrm>
        </p:spPr>
        <p:txBody>
          <a:bodyPr/>
          <a:lstStyle/>
          <a:p>
            <a:r>
              <a:rPr lang="en-US" dirty="0"/>
              <a:t>GAME DESIGN AND CONCEPT</a:t>
            </a:r>
          </a:p>
        </p:txBody>
      </p:sp>
      <p:sp>
        <p:nvSpPr>
          <p:cNvPr id="7" name="TextBox 6">
            <a:extLst>
              <a:ext uri="{FF2B5EF4-FFF2-40B4-BE49-F238E27FC236}">
                <a16:creationId xmlns:a16="http://schemas.microsoft.com/office/drawing/2014/main" id="{CA105810-676E-7ED5-1566-548462A5DC15}"/>
              </a:ext>
            </a:extLst>
          </p:cNvPr>
          <p:cNvSpPr txBox="1"/>
          <p:nvPr/>
        </p:nvSpPr>
        <p:spPr>
          <a:xfrm>
            <a:off x="4953000" y="2197100"/>
            <a:ext cx="6883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ECECEC"/>
                </a:solidFill>
                <a:latin typeface="Söhne"/>
                <a:ea typeface="Söhne"/>
                <a:cs typeface="Söhne"/>
              </a:rPr>
              <a:t>Our Flippy Bird game is a vibrant 2D mobile game where players control a bird navigating through obstacles in a whimsical world.</a:t>
            </a:r>
            <a:endParaRPr lang="en-US" dirty="0"/>
          </a:p>
        </p:txBody>
      </p:sp>
      <p:sp>
        <p:nvSpPr>
          <p:cNvPr id="8" name="TextBox 7">
            <a:extLst>
              <a:ext uri="{FF2B5EF4-FFF2-40B4-BE49-F238E27FC236}">
                <a16:creationId xmlns:a16="http://schemas.microsoft.com/office/drawing/2014/main" id="{A00A5F8D-5E45-19DD-5FCE-1D7D8D45AFED}"/>
              </a:ext>
            </a:extLst>
          </p:cNvPr>
          <p:cNvSpPr txBox="1"/>
          <p:nvPr/>
        </p:nvSpPr>
        <p:spPr>
          <a:xfrm>
            <a:off x="4711700" y="3124200"/>
            <a:ext cx="69088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ECECEC"/>
                </a:solidFill>
                <a:ea typeface="+mn-lt"/>
                <a:cs typeface="+mn-lt"/>
              </a:rPr>
              <a:t>Key Elements</a:t>
            </a:r>
            <a:r>
              <a:rPr lang="en-US" sz="1200" b="1" dirty="0">
                <a:solidFill>
                  <a:srgbClr val="ECECEC"/>
                </a:solidFill>
                <a:ea typeface="+mn-lt"/>
                <a:cs typeface="+mn-lt"/>
              </a:rPr>
              <a:t>:</a:t>
            </a:r>
          </a:p>
          <a:p>
            <a:endParaRPr lang="en-US" sz="1200" b="1" dirty="0">
              <a:solidFill>
                <a:srgbClr val="ECECEC"/>
              </a:solidFill>
              <a:cs typeface="Arial"/>
            </a:endParaRPr>
          </a:p>
          <a:p>
            <a:pPr marL="228600" indent="-228600">
              <a:buFont typeface="Arial"/>
              <a:buChar char="•"/>
            </a:pPr>
            <a:endParaRPr lang="en-US" sz="1200" b="1" dirty="0">
              <a:solidFill>
                <a:srgbClr val="ECECEC"/>
              </a:solidFill>
              <a:cs typeface="Arial"/>
            </a:endParaRPr>
          </a:p>
          <a:p>
            <a:pPr marL="228600" indent="-228600">
              <a:buFont typeface="Arial"/>
              <a:buChar char="•"/>
            </a:pPr>
            <a:r>
              <a:rPr lang="en-US" sz="1600" b="1" dirty="0">
                <a:solidFill>
                  <a:srgbClr val="ECECEC"/>
                </a:solidFill>
                <a:ea typeface="+mn-lt"/>
                <a:cs typeface="+mn-lt"/>
              </a:rPr>
              <a:t>Theme and Setting</a:t>
            </a:r>
            <a:r>
              <a:rPr lang="en-US" sz="1600" dirty="0">
                <a:solidFill>
                  <a:srgbClr val="ECECEC"/>
                </a:solidFill>
                <a:ea typeface="+mn-lt"/>
                <a:cs typeface="+mn-lt"/>
              </a:rPr>
              <a:t>: Explore a magical world filled with lush landscapes and towering obstacles.</a:t>
            </a:r>
            <a:endParaRPr lang="en-US" sz="1600" b="1" dirty="0">
              <a:solidFill>
                <a:srgbClr val="ECECEC"/>
              </a:solidFill>
              <a:cs typeface="Arial"/>
            </a:endParaRPr>
          </a:p>
          <a:p>
            <a:pPr marL="228600" indent="-228600">
              <a:buFont typeface="Arial"/>
              <a:buChar char="•"/>
            </a:pPr>
            <a:endParaRPr lang="en-US" sz="1600" b="1" dirty="0">
              <a:solidFill>
                <a:srgbClr val="ECECEC"/>
              </a:solidFill>
              <a:cs typeface="Arial"/>
            </a:endParaRPr>
          </a:p>
          <a:p>
            <a:pPr marL="228600" indent="-228600">
              <a:buFont typeface="Arial"/>
              <a:buChar char="•"/>
            </a:pPr>
            <a:r>
              <a:rPr lang="en-US" sz="1600" b="1">
                <a:solidFill>
                  <a:srgbClr val="ECECEC"/>
                </a:solidFill>
                <a:ea typeface="+mn-lt"/>
                <a:cs typeface="+mn-lt"/>
              </a:rPr>
              <a:t>Gameplay Mechanics</a:t>
            </a:r>
            <a:r>
              <a:rPr lang="en-US" sz="1600">
                <a:solidFill>
                  <a:srgbClr val="ECECEC"/>
                </a:solidFill>
                <a:ea typeface="+mn-lt"/>
                <a:cs typeface="+mn-lt"/>
              </a:rPr>
              <a:t>: Tap to flap the bird's wings and navigate through gaps in the obstacles.</a:t>
            </a:r>
            <a:endParaRPr lang="en-US" sz="1600" b="1" dirty="0">
              <a:solidFill>
                <a:srgbClr val="ECECEC"/>
              </a:solidFill>
              <a:cs typeface="Arial"/>
            </a:endParaRPr>
          </a:p>
          <a:p>
            <a:pPr marL="228600" indent="-228600">
              <a:buFont typeface="Arial"/>
              <a:buChar char="•"/>
            </a:pPr>
            <a:endParaRPr lang="en-US" sz="1200" b="1" dirty="0">
              <a:solidFill>
                <a:srgbClr val="ECECEC"/>
              </a:solidFill>
              <a:cs typeface="Arial"/>
            </a:endParaRPr>
          </a:p>
          <a:p>
            <a:pPr marL="228600" indent="-228600">
              <a:buFont typeface="Arial"/>
              <a:buChar char="•"/>
            </a:pPr>
            <a:r>
              <a:rPr lang="en-US" sz="1600" b="1" dirty="0">
                <a:solidFill>
                  <a:srgbClr val="ECECEC"/>
                </a:solidFill>
                <a:ea typeface="+mn-lt"/>
                <a:cs typeface="+mn-lt"/>
              </a:rPr>
              <a:t>Objective</a:t>
            </a:r>
            <a:r>
              <a:rPr lang="en-US" sz="1600" dirty="0">
                <a:solidFill>
                  <a:srgbClr val="ECECEC"/>
                </a:solidFill>
                <a:ea typeface="+mn-lt"/>
                <a:cs typeface="+mn-lt"/>
              </a:rPr>
              <a:t>: Guide the bird as far as possible while avoiding collisions with obstacles.</a:t>
            </a:r>
            <a:endParaRPr lang="en-US" sz="1600" b="1" dirty="0">
              <a:solidFill>
                <a:srgbClr val="ECECEC"/>
              </a:solidFill>
              <a:cs typeface="Arial"/>
            </a:endParaRPr>
          </a:p>
          <a:p>
            <a:pPr marL="228600" indent="-228600">
              <a:buFont typeface="Arial"/>
              <a:buChar char="•"/>
            </a:pPr>
            <a:endParaRPr lang="en-US" sz="1600" dirty="0">
              <a:solidFill>
                <a:srgbClr val="ECECEC"/>
              </a:solidFill>
              <a:cs typeface="Arial"/>
            </a:endParaRPr>
          </a:p>
          <a:p>
            <a:pPr marL="285750" indent="-285750">
              <a:buFont typeface="Arial"/>
              <a:buChar char="•"/>
            </a:pPr>
            <a:r>
              <a:rPr lang="en-US" sz="1600" b="1">
                <a:solidFill>
                  <a:srgbClr val="ECECEC"/>
                </a:solidFill>
                <a:ea typeface="+mn-lt"/>
                <a:cs typeface="+mn-lt"/>
              </a:rPr>
              <a:t>Scoring System</a:t>
            </a:r>
            <a:r>
              <a:rPr lang="en-US" sz="1600">
                <a:solidFill>
                  <a:srgbClr val="ECECEC"/>
                </a:solidFill>
                <a:ea typeface="+mn-lt"/>
                <a:cs typeface="+mn-lt"/>
              </a:rPr>
              <a:t>: Earn points for clearing obstacles and reaching new milestones.</a:t>
            </a:r>
            <a:endParaRPr lang="en-US" sz="1600" dirty="0">
              <a:solidFill>
                <a:srgbClr val="ECECEC"/>
              </a:solidFill>
              <a:cs typeface="Arial"/>
            </a:endParaRPr>
          </a:p>
          <a:p>
            <a:pPr marL="228600" indent="-228600">
              <a:buFont typeface="Arial"/>
              <a:buChar char="•"/>
            </a:pPr>
            <a:endParaRPr lang="en-US" sz="1600" dirty="0">
              <a:solidFill>
                <a:srgbClr val="ECECEC"/>
              </a:solidFill>
              <a:cs typeface="Arial"/>
            </a:endParaRPr>
          </a:p>
          <a:p>
            <a:pPr marL="228600" indent="-228600">
              <a:buFont typeface="Arial"/>
              <a:buChar char="•"/>
            </a:pPr>
            <a:endParaRPr lang="en-US" sz="1200" b="1" dirty="0">
              <a:solidFill>
                <a:srgbClr val="ECECEC"/>
              </a:solidFill>
              <a:cs typeface="Arial"/>
            </a:endParaRPr>
          </a:p>
        </p:txBody>
      </p:sp>
    </p:spTree>
    <p:extLst>
      <p:ext uri="{BB962C8B-B14F-4D97-AF65-F5344CB8AC3E}">
        <p14:creationId xmlns:p14="http://schemas.microsoft.com/office/powerpoint/2010/main" val="46583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B97C47-D947-EB05-FF96-8A7563D28EC8}"/>
              </a:ext>
            </a:extLst>
          </p:cNvPr>
          <p:cNvSpPr txBox="1"/>
          <p:nvPr/>
        </p:nvSpPr>
        <p:spPr>
          <a:xfrm>
            <a:off x="1079500" y="444500"/>
            <a:ext cx="51054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cs typeface="Arial"/>
              </a:rPr>
              <a:t>PROCESS OF PLAYING THE GAME GIVEN BELOW IN THE VIDEO</a:t>
            </a:r>
            <a:endParaRPr lang="en-US" sz="2400" b="1" dirty="0">
              <a:solidFill>
                <a:srgbClr val="FFFFFF"/>
              </a:solidFill>
            </a:endParaRPr>
          </a:p>
        </p:txBody>
      </p:sp>
      <p:pic>
        <p:nvPicPr>
          <p:cNvPr id="12" name="Screenrecording_20240407_231405">
            <a:hlinkClick r:id="" action="ppaction://media"/>
            <a:extLst>
              <a:ext uri="{FF2B5EF4-FFF2-40B4-BE49-F238E27FC236}">
                <a16:creationId xmlns:a16="http://schemas.microsoft.com/office/drawing/2014/main" id="{54F7B61E-4E88-C315-F413-0C400A9AB3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6980" y="2282868"/>
            <a:ext cx="6163740" cy="3774510"/>
          </a:xfrm>
          <a:prstGeom prst="rect">
            <a:avLst/>
          </a:prstGeom>
        </p:spPr>
      </p:pic>
    </p:spTree>
    <p:extLst>
      <p:ext uri="{BB962C8B-B14F-4D97-AF65-F5344CB8AC3E}">
        <p14:creationId xmlns:p14="http://schemas.microsoft.com/office/powerpoint/2010/main" val="86631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3816" y="621792"/>
            <a:ext cx="8180412" cy="1828800"/>
          </a:xfrm>
        </p:spPr>
        <p:txBody>
          <a:bodyPr/>
          <a:lstStyle/>
          <a:p>
            <a:r>
              <a:rPr lang="en-US" dirty="0"/>
              <a:t>MANUALY USE OF THE GAME</a:t>
            </a:r>
          </a:p>
        </p:txBody>
      </p:sp>
      <p:sp>
        <p:nvSpPr>
          <p:cNvPr id="5" name="Text Placeholder 4">
            <a:extLst>
              <a:ext uri="{FF2B5EF4-FFF2-40B4-BE49-F238E27FC236}">
                <a16:creationId xmlns:a16="http://schemas.microsoft.com/office/drawing/2014/main" id="{F85AE87B-E37F-614C-6EE5-D03C01018C99}"/>
              </a:ext>
            </a:extLst>
          </p:cNvPr>
          <p:cNvSpPr>
            <a:spLocks noGrp="1"/>
          </p:cNvSpPr>
          <p:nvPr>
            <p:ph sz="quarter" idx="26"/>
          </p:nvPr>
        </p:nvSpPr>
        <p:spPr>
          <a:xfrm>
            <a:off x="2807542" y="2447111"/>
            <a:ext cx="4956470" cy="3120773"/>
          </a:xfrm>
        </p:spPr>
        <p:txBody>
          <a:bodyPr vert="horz" lIns="0" tIns="0" rIns="0" bIns="0" rtlCol="0" anchor="t">
            <a:noAutofit/>
          </a:bodyPr>
          <a:lstStyle/>
          <a:p>
            <a:pPr marL="285750" indent="-285750">
              <a:buChar char="•"/>
            </a:pPr>
            <a:r>
              <a:rPr lang="en-US" b="1" dirty="0">
                <a:cs typeface="Arial"/>
              </a:rPr>
              <a:t>TO PLAY THE GAME YOU SHOULD TAP THE </a:t>
            </a:r>
            <a:r>
              <a:rPr lang="en-US" b="1">
                <a:cs typeface="Arial"/>
              </a:rPr>
              <a:t>SCREEN TO ALIVE THE BIRD. </a:t>
            </a:r>
          </a:p>
          <a:p>
            <a:pPr marL="285750" indent="-285750">
              <a:buChar char="•"/>
            </a:pPr>
            <a:r>
              <a:rPr lang="en-US" b="1" dirty="0">
                <a:cs typeface="Arial"/>
              </a:rPr>
              <a:t>HERE IS THE MAIN THINGS THAT IS PIPE. YOU CAN'T TOCUH THE PIPE OTHERWISE YOU WILL BE </a:t>
            </a:r>
            <a:r>
              <a:rPr lang="en-US" b="1">
                <a:cs typeface="Arial"/>
              </a:rPr>
              <a:t>OUT.</a:t>
            </a:r>
            <a:endParaRPr lang="en-US" b="1" dirty="0">
              <a:cs typeface="Arial"/>
            </a:endParaRPr>
          </a:p>
          <a:p>
            <a:pPr marL="285750" indent="-285750">
              <a:buChar char="•"/>
            </a:pPr>
            <a:r>
              <a:rPr lang="en-US" b="1" dirty="0">
                <a:cs typeface="Arial"/>
              </a:rPr>
              <a:t>YOU MUST HAVE THE SKILL TO PLAY THE GAME.</a:t>
            </a:r>
          </a:p>
        </p:txBody>
      </p:sp>
    </p:spTree>
    <p:extLst>
      <p:ext uri="{BB962C8B-B14F-4D97-AF65-F5344CB8AC3E}">
        <p14:creationId xmlns:p14="http://schemas.microsoft.com/office/powerpoint/2010/main" val="3591555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2D7-27D2-94DC-1264-B79226686001}"/>
              </a:ext>
            </a:extLst>
          </p:cNvPr>
          <p:cNvSpPr>
            <a:spLocks noGrp="1"/>
          </p:cNvSpPr>
          <p:nvPr>
            <p:ph type="title"/>
          </p:nvPr>
        </p:nvSpPr>
        <p:spPr>
          <a:xfrm>
            <a:off x="813816" y="605155"/>
            <a:ext cx="10571734" cy="1160145"/>
          </a:xfrm>
        </p:spPr>
        <p:txBody>
          <a:bodyPr/>
          <a:lstStyle/>
          <a:p>
            <a:r>
              <a:rPr lang="en-US" dirty="0"/>
              <a:t>Conclusion</a:t>
            </a:r>
          </a:p>
        </p:txBody>
      </p:sp>
      <p:sp>
        <p:nvSpPr>
          <p:cNvPr id="7" name="TextBox 6">
            <a:extLst>
              <a:ext uri="{FF2B5EF4-FFF2-40B4-BE49-F238E27FC236}">
                <a16:creationId xmlns:a16="http://schemas.microsoft.com/office/drawing/2014/main" id="{1B387729-B164-AB27-3D30-6EEF6A661359}"/>
              </a:ext>
            </a:extLst>
          </p:cNvPr>
          <p:cNvSpPr txBox="1"/>
          <p:nvPr/>
        </p:nvSpPr>
        <p:spPr>
          <a:xfrm>
            <a:off x="3964081" y="1512794"/>
            <a:ext cx="733985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ECECEC"/>
                </a:solidFill>
                <a:latin typeface="Arial Black"/>
                <a:ea typeface="+mn-lt"/>
                <a:cs typeface="+mn-lt"/>
              </a:rPr>
              <a:t>Flappy Bird is more than just a game - it's an immersive experience that combines intuitive controls, captivating visuals, and addictive gameplay to provide endless entertainment for players of all ages. With its dynamic obstacles, vibrant landscapes, and competitive scoring system, Flappy Bird offers an exciting journey through a whimsical world where every flap of your bird's wings brings you closer to victory</a:t>
            </a:r>
            <a:r>
              <a:rPr lang="en-US" sz="1400" b="1" dirty="0">
                <a:solidFill>
                  <a:srgbClr val="ECECEC"/>
                </a:solidFill>
                <a:ea typeface="+mn-lt"/>
                <a:cs typeface="+mn-lt"/>
              </a:rPr>
              <a:t>.</a:t>
            </a:r>
            <a:endParaRPr lang="en-US" sz="1400" b="1" dirty="0">
              <a:cs typeface="Arial"/>
            </a:endParaRPr>
          </a:p>
          <a:p>
            <a:endParaRPr lang="en-US" sz="1400" b="1" dirty="0">
              <a:solidFill>
                <a:srgbClr val="ECECEC"/>
              </a:solidFill>
              <a:ea typeface="+mn-lt"/>
              <a:cs typeface="+mn-lt"/>
            </a:endParaRPr>
          </a:p>
          <a:p>
            <a:r>
              <a:rPr lang="en-US" sz="1400" b="1" dirty="0">
                <a:solidFill>
                  <a:srgbClr val="ECECEC"/>
                </a:solidFill>
                <a:latin typeface="Arial Black"/>
                <a:ea typeface="+mn-lt"/>
                <a:cs typeface="+mn-lt"/>
              </a:rPr>
              <a:t>Embark on this adventure, challenge your reflexes, and soar to new heights as you strive for the highest score. Whether you're a casual gamer looking for a quick thrill or a seasoned player seeking a new challenge, Flappy Bird is sure to keep you coming back for more.</a:t>
            </a:r>
            <a:endParaRPr lang="en-US" sz="1400" b="1" dirty="0">
              <a:solidFill>
                <a:srgbClr val="ECECEC"/>
              </a:solidFill>
              <a:latin typeface="Arial Black"/>
              <a:cs typeface="Arial"/>
            </a:endParaRPr>
          </a:p>
          <a:p>
            <a:endParaRPr lang="en-US" sz="1400" b="1" dirty="0">
              <a:solidFill>
                <a:srgbClr val="ECECEC"/>
              </a:solidFill>
              <a:ea typeface="+mn-lt"/>
              <a:cs typeface="+mn-lt"/>
            </a:endParaRPr>
          </a:p>
          <a:p>
            <a:r>
              <a:rPr lang="en-US" sz="1400" b="1" dirty="0">
                <a:solidFill>
                  <a:srgbClr val="ECECEC"/>
                </a:solidFill>
                <a:latin typeface="Arial Black"/>
                <a:ea typeface="+mn-lt"/>
                <a:cs typeface="+mn-lt"/>
              </a:rPr>
              <a:t>Thank you for joining us on this journey through the colorful and exhilarating world of Flappy Bird. Get ready to spread your wings and experience the excitement today!</a:t>
            </a:r>
            <a:endParaRPr lang="en-US" sz="1400" b="1">
              <a:latin typeface="Arial Black"/>
              <a:cs typeface="Arial"/>
            </a:endParaRPr>
          </a:p>
          <a:p>
            <a:pPr algn="l"/>
            <a:endParaRPr lang="en-US" sz="1400" b="1" dirty="0">
              <a:solidFill>
                <a:srgbClr val="FFFFFF"/>
              </a:solidFill>
              <a:cs typeface="Arial"/>
            </a:endParaRPr>
          </a:p>
        </p:txBody>
      </p:sp>
    </p:spTree>
    <p:extLst>
      <p:ext uri="{BB962C8B-B14F-4D97-AF65-F5344CB8AC3E}">
        <p14:creationId xmlns:p14="http://schemas.microsoft.com/office/powerpoint/2010/main" val="413025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dirty="0"/>
              <a:t>SOME IM</a:t>
            </a:r>
            <a:r>
              <a:rPr lang="en-US" b="0" dirty="0">
                <a:ea typeface="+mj-lt"/>
                <a:cs typeface="+mj-lt"/>
              </a:rPr>
              <a:t>PORTANT LINKS</a:t>
            </a:r>
            <a:endParaRPr lang="en-US" dirty="0">
              <a:ea typeface="+mj-lt"/>
              <a:cs typeface="+mj-lt"/>
            </a:endParaRPr>
          </a:p>
        </p:txBody>
      </p:sp>
      <p:sp>
        <p:nvSpPr>
          <p:cNvPr id="8" name="TextBox 7">
            <a:extLst>
              <a:ext uri="{FF2B5EF4-FFF2-40B4-BE49-F238E27FC236}">
                <a16:creationId xmlns:a16="http://schemas.microsoft.com/office/drawing/2014/main" id="{FA531981-9C8D-937A-E47C-6BC6A4A58817}"/>
              </a:ext>
            </a:extLst>
          </p:cNvPr>
          <p:cNvSpPr txBox="1"/>
          <p:nvPr/>
        </p:nvSpPr>
        <p:spPr>
          <a:xfrm>
            <a:off x="952499" y="2171139"/>
            <a:ext cx="56029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dirty="0">
                <a:solidFill>
                  <a:schemeClr val="bg1"/>
                </a:solidFill>
                <a:cs typeface="Arial"/>
                <a:hlinkClick r:id="rId3">
                  <a:extLst>
                    <a:ext uri="{A12FA001-AC4F-418D-AE19-62706E023703}">
                      <ahyp:hlinkClr xmlns:ahyp="http://schemas.microsoft.com/office/drawing/2018/hyperlinkcolor" val="tx"/>
                    </a:ext>
                  </a:extLst>
                </a:hlinkClick>
              </a:rPr>
              <a:t>AP</a:t>
            </a:r>
            <a:r>
              <a:rPr lang="en-US" sz="3200" b="1" dirty="0">
                <a:solidFill>
                  <a:schemeClr val="bg1"/>
                </a:solidFill>
                <a:ea typeface="+mn-lt"/>
                <a:cs typeface="+mn-lt"/>
                <a:hlinkClick r:id="rId3">
                  <a:extLst>
                    <a:ext uri="{A12FA001-AC4F-418D-AE19-62706E023703}">
                      <ahyp:hlinkClr xmlns:ahyp="http://schemas.microsoft.com/office/drawing/2018/hyperlinkcolor" val="tx"/>
                    </a:ext>
                  </a:extLst>
                </a:hlinkClick>
              </a:rPr>
              <a:t>P LINK</a:t>
            </a:r>
            <a:endParaRPr lang="en-US" sz="3200" b="1" dirty="0">
              <a:solidFill>
                <a:schemeClr val="bg1"/>
              </a:solidFill>
              <a:ea typeface="+mn-lt"/>
              <a:cs typeface="+mn-lt"/>
            </a:endParaRPr>
          </a:p>
          <a:p>
            <a:pPr marL="457200" indent="-457200">
              <a:buFont typeface="Arial"/>
              <a:buChar char="•"/>
            </a:pPr>
            <a:r>
              <a:rPr lang="en-US" sz="3200" b="1" dirty="0">
                <a:solidFill>
                  <a:schemeClr val="bg1"/>
                </a:solidFill>
                <a:ea typeface="+mn-lt"/>
                <a:cs typeface="+mn-lt"/>
                <a:hlinkClick r:id="rId4">
                  <a:extLst>
                    <a:ext uri="{A12FA001-AC4F-418D-AE19-62706E023703}">
                      <ahyp:hlinkClr xmlns:ahyp="http://schemas.microsoft.com/office/drawing/2018/hyperlinkcolor" val="tx"/>
                    </a:ext>
                  </a:extLst>
                </a:hlinkClick>
              </a:rPr>
              <a:t>GITHUB LINK</a:t>
            </a:r>
          </a:p>
          <a:p>
            <a:pPr marL="457200" indent="-457200">
              <a:buFont typeface="Arial"/>
              <a:buChar char="•"/>
            </a:pPr>
            <a:r>
              <a:rPr lang="en-US" sz="3200" b="1" dirty="0">
                <a:solidFill>
                  <a:schemeClr val="bg1"/>
                </a:solidFill>
                <a:ea typeface="+mn-lt"/>
                <a:cs typeface="+mn-lt"/>
                <a:hlinkClick r:id="rId5">
                  <a:extLst>
                    <a:ext uri="{A12FA001-AC4F-418D-AE19-62706E023703}">
                      <ahyp:hlinkClr xmlns:ahyp="http://schemas.microsoft.com/office/drawing/2018/hyperlinkcolor" val="tx"/>
                    </a:ext>
                  </a:extLst>
                </a:hlinkClick>
              </a:rPr>
              <a:t>LINKEDIN LINK</a:t>
            </a:r>
            <a:endParaRPr lang="en-US" sz="3200" b="1" dirty="0">
              <a:solidFill>
                <a:schemeClr val="bg1"/>
              </a:solidFill>
              <a:ea typeface="+mn-lt"/>
              <a:cs typeface="+mn-lt"/>
            </a:endParaRPr>
          </a:p>
        </p:txBody>
      </p:sp>
    </p:spTree>
    <p:extLst>
      <p:ext uri="{BB962C8B-B14F-4D97-AF65-F5344CB8AC3E}">
        <p14:creationId xmlns:p14="http://schemas.microsoft.com/office/powerpoint/2010/main" val="4269896657"/>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CF14FD5-A096-4D90-927F-14121C0402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81F5C2-3514-4A07-8A5F-801AC1F704E0}">
  <ds:schemaRefs>
    <ds:schemaRef ds:uri="http://schemas.microsoft.com/sharepoint/v3/contenttype/forms"/>
  </ds:schemaRefs>
</ds:datastoreItem>
</file>

<file path=customXml/itemProps3.xml><?xml version="1.0" encoding="utf-8"?>
<ds:datastoreItem xmlns:ds="http://schemas.openxmlformats.org/officeDocument/2006/customXml" ds:itemID="{A9458E52-C9AB-45CD-90E2-A592FBC3F2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418</Words>
  <Application>Microsoft Office PowerPoint</Application>
  <PresentationFormat>Widescreen</PresentationFormat>
  <Paragraphs>115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vt:lpstr>
      <vt:lpstr>2ND SEM PROJECT ON GAME DEVELOPMENT USING UNITY</vt:lpstr>
      <vt:lpstr>PRESENTATION FLOW</vt:lpstr>
      <vt:lpstr>PowerPoint Presentation</vt:lpstr>
      <vt:lpstr>PowerPoint Presentation</vt:lpstr>
      <vt:lpstr>GAME DESIGN AND CONCEPT</vt:lpstr>
      <vt:lpstr>PowerPoint Presentation</vt:lpstr>
      <vt:lpstr>MANUALY USE OF THE GAME</vt:lpstr>
      <vt:lpstr>Conclusion</vt:lpstr>
      <vt:lpstr>SOME IMPORTANT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398</cp:revision>
  <dcterms:created xsi:type="dcterms:W3CDTF">2024-04-07T16:12:34Z</dcterms:created>
  <dcterms:modified xsi:type="dcterms:W3CDTF">2024-04-08T07:41:46Z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